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934200" cy="9232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238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2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5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5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8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1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3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1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73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8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97656-EBEA-4100-9FE0-B62707C5AEC3}" type="datetimeFigureOut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97090-359B-42F3-8224-64B87BCF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44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frm=1&amp;source=images&amp;cd=&amp;cad=rja&amp;uact=8&amp;ved=0CAcQjRw&amp;url=http%3A%2F%2Fuvglowpowder.com%2F&amp;ei=4TscVajIAsmvggT4yYL4Ag&amp;bvm=bv.89744112,d.eXY&amp;psig=AFQjCNGbvG4KUDZjVp8c7vVXh5bYhvoX-Q&amp;ust=142800009611512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2362200"/>
            <a:ext cx="678180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The color powder being used today is 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100% </a:t>
            </a: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non-toxic &amp; biodegradable</a:t>
            </a:r>
            <a:r>
              <a:rPr lang="en-US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        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 is corn-starch-based, food          and cosmetic grade</a:t>
            </a:r>
            <a:r>
              <a:rPr lang="en-US" sz="3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pPr algn="ctr"/>
            <a:endParaRPr lang="en-US" sz="10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25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CLEAN UP:</a:t>
            </a:r>
          </a:p>
          <a:p>
            <a:pPr algn="ctr"/>
            <a:endParaRPr lang="en-US" sz="1000" u="sng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000" i="1" u="sng" dirty="0" smtClean="0"/>
              <a:t>Skin</a:t>
            </a:r>
            <a:r>
              <a:rPr lang="en-US" sz="2000" dirty="0" smtClean="0"/>
              <a:t>: Dust </a:t>
            </a:r>
            <a:r>
              <a:rPr lang="en-US" sz="2000" dirty="0"/>
              <a:t>off as much dry powder as you can before you apply any </a:t>
            </a:r>
            <a:r>
              <a:rPr lang="en-US" sz="2000" dirty="0" smtClean="0"/>
              <a:t>water. Shower or bathe as usual.</a:t>
            </a:r>
          </a:p>
          <a:p>
            <a:r>
              <a:rPr lang="en-US" sz="2000" i="1" u="sng" dirty="0" smtClean="0"/>
              <a:t>Hair</a:t>
            </a:r>
            <a:r>
              <a:rPr lang="en-US" sz="2000" dirty="0" smtClean="0"/>
              <a:t>: </a:t>
            </a:r>
            <a:r>
              <a:rPr lang="en-US" sz="2000" dirty="0"/>
              <a:t>Dust any loose powder out of your </a:t>
            </a:r>
            <a:r>
              <a:rPr lang="en-US" sz="2000" dirty="0" smtClean="0"/>
              <a:t>hair prior to wetting. Wash your </a:t>
            </a:r>
            <a:r>
              <a:rPr lang="en-US" sz="2000" dirty="0"/>
              <a:t>hair as you normally would. It is not uncommon for hints of </a:t>
            </a:r>
            <a:r>
              <a:rPr lang="en-US" sz="2000" dirty="0" smtClean="0"/>
              <a:t>the </a:t>
            </a:r>
            <a:r>
              <a:rPr lang="en-US" sz="2000" dirty="0"/>
              <a:t>color, </a:t>
            </a:r>
            <a:r>
              <a:rPr lang="en-US" sz="2000" dirty="0" smtClean="0"/>
              <a:t>purple particularly</a:t>
            </a:r>
            <a:r>
              <a:rPr lang="en-US" sz="2000" dirty="0"/>
              <a:t>, to stick around for a few </a:t>
            </a:r>
            <a:r>
              <a:rPr lang="en-US" sz="2000" dirty="0" smtClean="0"/>
              <a:t>washes. </a:t>
            </a:r>
          </a:p>
          <a:p>
            <a:r>
              <a:rPr lang="en-US" sz="2000" i="1" u="sng" dirty="0" smtClean="0"/>
              <a:t>Clothes</a:t>
            </a:r>
            <a:r>
              <a:rPr lang="en-US" sz="2000" dirty="0" smtClean="0"/>
              <a:t>: Remove </a:t>
            </a:r>
            <a:r>
              <a:rPr lang="en-US" sz="2000" dirty="0"/>
              <a:t>all excess powder </a:t>
            </a:r>
            <a:r>
              <a:rPr lang="en-US" sz="2000" dirty="0" smtClean="0"/>
              <a:t>before adding </a:t>
            </a:r>
            <a:r>
              <a:rPr lang="en-US" sz="2000" dirty="0"/>
              <a:t>water. Wash your </a:t>
            </a:r>
            <a:r>
              <a:rPr lang="en-US" sz="2000" dirty="0" smtClean="0"/>
              <a:t>clothes </a:t>
            </a:r>
            <a:r>
              <a:rPr lang="en-US" sz="2000" dirty="0"/>
              <a:t>separately, with COLD </a:t>
            </a:r>
            <a:r>
              <a:rPr lang="en-US" sz="2000" dirty="0" smtClean="0"/>
              <a:t>water and detergent. </a:t>
            </a:r>
          </a:p>
          <a:p>
            <a:endParaRPr lang="en-US" sz="1000" dirty="0">
              <a:cs typeface="Aharoni" panose="02010803020104030203" pitchFamily="2" charset="-79"/>
            </a:endParaRPr>
          </a:p>
          <a:p>
            <a:pPr algn="ctr"/>
            <a:r>
              <a:rPr lang="en-US" dirty="0" smtClean="0">
                <a:cs typeface="Aharoni" panose="02010803020104030203" pitchFamily="2" charset="-79"/>
              </a:rPr>
              <a:t>NOTE: Although this powder has been deemed safe and washable by the manufacturer, it may affect fabrics or materials differently and there is no guarantee it will not stain. </a:t>
            </a:r>
          </a:p>
          <a:p>
            <a:pPr algn="ctr"/>
            <a:endParaRPr lang="en-US" sz="10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For more information on the powder, visit: colorblaze5k.com</a:t>
            </a:r>
          </a:p>
          <a:p>
            <a:pPr algn="ctr"/>
            <a:r>
              <a:rPr lang="en-US" sz="16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The Navy </a:t>
            </a:r>
            <a:r>
              <a:rPr lang="en-US" sz="1600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does</a:t>
            </a:r>
            <a:r>
              <a:rPr lang="en-US" sz="1600" b="1" i="1" dirty="0" smtClean="0">
                <a:solidFill>
                  <a:schemeClr val="accent5">
                    <a:lumMod val="50000"/>
                  </a:schemeClr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not endorse any company, product or service.</a:t>
            </a:r>
            <a:endParaRPr lang="en-US" sz="1600" b="1" i="1" dirty="0" smtClean="0">
              <a:solidFill>
                <a:schemeClr val="accent5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8" name="Picture 4" descr="http://uvglowpowder.com/wp-content/uploads/2014/06/cropped-powder-paint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85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24037" y="173505"/>
            <a:ext cx="579036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Powder Info. &amp; </a:t>
            </a:r>
          </a:p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Clean-Up Tips!!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0087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NMCI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Hanson, Laura M CIV NAVBASE Ventura County, N91</dc:creator>
  <cp:lastModifiedBy>Hanson, Laura M CIV NAVBASE Ventura County, N91</cp:lastModifiedBy>
  <cp:revision>4</cp:revision>
  <cp:lastPrinted>2015-04-01T18:58:19Z</cp:lastPrinted>
  <dcterms:created xsi:type="dcterms:W3CDTF">2015-04-01T18:28:02Z</dcterms:created>
  <dcterms:modified xsi:type="dcterms:W3CDTF">2015-04-01T19:05:13Z</dcterms:modified>
</cp:coreProperties>
</file>